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03/06/2025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03/06/2025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03/06/2025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03/06/2025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03/06/2025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03/06/2025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03/06/2025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74171" y="-57714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630" y="1617474"/>
            <a:ext cx="7619999" cy="5068524"/>
          </a:xfrm>
        </p:spPr>
        <p:txBody>
          <a:bodyPr anchor="ctr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s-MX" sz="1200" dirty="0">
                <a:solidFill>
                  <a:schemeClr val="bg2">
                    <a:lumMod val="25000"/>
                  </a:schemeClr>
                </a:solidFill>
                <a:ea typeface="Cambria" panose="02040503050406030204" pitchFamily="18" charset="0"/>
              </a:rPr>
              <a:t>Se informa a la ciudadanía que durante el mes de </a:t>
            </a:r>
            <a:r>
              <a:rPr lang="es-MX" sz="1200" b="1" dirty="0">
                <a:solidFill>
                  <a:srgbClr val="7030A0"/>
                </a:solidFill>
                <a:ea typeface="Cambria" panose="02040503050406030204" pitchFamily="18" charset="0"/>
              </a:rPr>
              <a:t>Abril </a:t>
            </a:r>
            <a:r>
              <a:rPr lang="es-MX" sz="1200" dirty="0">
                <a:solidFill>
                  <a:schemeClr val="bg2">
                    <a:lumMod val="25000"/>
                  </a:schemeClr>
                </a:solidFill>
                <a:ea typeface="Cambria" panose="02040503050406030204" pitchFamily="18" charset="0"/>
              </a:rPr>
              <a:t>de </a:t>
            </a:r>
            <a:r>
              <a:rPr lang="es-MX" sz="1200" b="1" dirty="0">
                <a:solidFill>
                  <a:srgbClr val="7030A0"/>
                </a:solidFill>
                <a:ea typeface="Cambria" panose="02040503050406030204" pitchFamily="18" charset="0"/>
              </a:rPr>
              <a:t>2025</a:t>
            </a:r>
            <a:r>
              <a:rPr lang="es-MX" sz="1200" dirty="0">
                <a:solidFill>
                  <a:schemeClr val="bg2">
                    <a:lumMod val="25000"/>
                  </a:schemeClr>
                </a:solidFill>
                <a:ea typeface="Cambria" panose="02040503050406030204" pitchFamily="18" charset="0"/>
              </a:rPr>
              <a:t>, esta Contraloría Interna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participó en cinco (05) actos protocolarios de Entrega-Recepción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en el mes de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mayo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del presente año, siendo los siguientes</a:t>
            </a: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SzPts val="1100"/>
              <a:buFont typeface="Cambria" panose="02040503050406030204" pitchFamily="18" charset="0"/>
              <a:buChar char="-"/>
            </a:pP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El día doce (12) de mayo del año dos mil veinticinco (2025) a las catorce horas (14:00) se llevó a cabo en las oficinas del Instituto Electoral de Coahuila, acto protocolario de Entrega por motivo del </a:t>
            </a:r>
            <a:r>
              <a:rPr lang="es-MX" sz="1200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Término de la Relación Laboral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del que la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es-MX" sz="1200" b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Kattya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Montserrat Moreno Mendoza, en su carácter de Coordinadora General del Secretariado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y de la designación de que fue objeto el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Marco Antonio </a:t>
            </a:r>
            <a:r>
              <a:rPr lang="es-MX" sz="1200" b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Yeverino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Rodríguez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Coordinador General del Secretariado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por parte del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Gerardo Blanco Guerra, Secretario Ejecutivo del Instituto Electoral de Coahuila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para ocupar la titularidad del cargo mencionado.</a:t>
            </a:r>
            <a:endParaRPr lang="es-MX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MX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SzPts val="1100"/>
              <a:buFont typeface="Cambria" panose="02040503050406030204" pitchFamily="18" charset="0"/>
              <a:buChar char="-"/>
            </a:pP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El día trece (13) de mayo del año dos mil veinticinco (2025) a las catorce horas (14:00) se llevó a cabo en las oficinas del Instituto Electoral de Coahuila, acto protocolario de Entrega por motivo de la </a:t>
            </a:r>
            <a:r>
              <a:rPr lang="es-MX" sz="1200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Readscripción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del que el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Marco Antonio </a:t>
            </a:r>
            <a:r>
              <a:rPr lang="es-MX" sz="1200" b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Yeverino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Rodríguez, en su carácter de Coordinador de Desarrollo Institucional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y de la designación de que fue objeto el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Carlos Daniel Emiliano Castillo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Encargado de la Coordinación de Desarrollo Institucional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por parte del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Gerardo Blanco Guerra, Secretario Ejecutivo del Instituto Electoral de Coahuila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para ocupar la titularidad del cargo mencionado.</a:t>
            </a:r>
            <a:endParaRPr lang="es-MX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algn="just">
              <a:lnSpc>
                <a:spcPct val="115000"/>
              </a:lnSpc>
              <a:spcBef>
                <a:spcPts val="0"/>
              </a:spcBef>
            </a:pP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MX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1626836" y="914089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CA4A66F6-F27B-D829-CCBD-8DB128A3ABB9}"/>
              </a:ext>
            </a:extLst>
          </p:cNvPr>
          <p:cNvGrpSpPr/>
          <p:nvPr/>
        </p:nvGrpSpPr>
        <p:grpSpPr>
          <a:xfrm>
            <a:off x="5388671" y="154941"/>
            <a:ext cx="2708684" cy="1385191"/>
            <a:chOff x="7820286" y="962700"/>
            <a:chExt cx="3951804" cy="945020"/>
          </a:xfrm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C662FFCC-57E9-9377-8C69-8AD40308CB2F}"/>
                </a:ext>
              </a:extLst>
            </p:cNvPr>
            <p:cNvSpPr/>
            <p:nvPr/>
          </p:nvSpPr>
          <p:spPr>
            <a:xfrm>
              <a:off x="7820286" y="962700"/>
              <a:ext cx="3749284" cy="69291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pPr algn="just"/>
              <a:r>
                <a:rPr lang="es-MX" sz="1200" b="1" dirty="0">
                  <a:solidFill>
                    <a:srgbClr val="6F0579"/>
                  </a:solidFill>
                </a:rPr>
                <a:t>31/Mayo/2025</a:t>
              </a:r>
            </a:p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pPr algn="just"/>
              <a:r>
                <a:rPr lang="es-MX" sz="1200" b="1" dirty="0">
                  <a:solidFill>
                    <a:srgbClr val="6F0579"/>
                  </a:solidFill>
                </a:rPr>
                <a:t>01 al 31 de Mayo de 2025 </a:t>
              </a:r>
            </a:p>
            <a:p>
              <a:pPr algn="just"/>
              <a:endParaRPr lang="es-MX" sz="1200" b="1" dirty="0">
                <a:solidFill>
                  <a:srgbClr val="6F0579"/>
                </a:solidFill>
              </a:endParaRPr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200EEA9F-19C9-176A-F00C-AA50D68BB50B}"/>
                </a:ext>
              </a:extLst>
            </p:cNvPr>
            <p:cNvSpPr/>
            <p:nvPr/>
          </p:nvSpPr>
          <p:spPr>
            <a:xfrm>
              <a:off x="7820286" y="1466773"/>
              <a:ext cx="3951804" cy="4409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 </a:t>
              </a:r>
            </a:p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74171" y="-57714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13" name="Subtítulo 2">
            <a:extLst>
              <a:ext uri="{FF2B5EF4-FFF2-40B4-BE49-F238E27FC236}">
                <a16:creationId xmlns:a16="http://schemas.microsoft.com/office/drawing/2014/main" id="{93144DF6-BEB4-CD5F-00CF-00B35F9A9B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600" y="1752168"/>
            <a:ext cx="7585075" cy="4816272"/>
          </a:xfrm>
        </p:spPr>
        <p:txBody>
          <a:bodyPr anchor="ctr">
            <a:no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SzPts val="1100"/>
              <a:buFont typeface="Cambria" panose="02040503050406030204" pitchFamily="18" charset="0"/>
              <a:buChar char="-"/>
            </a:pP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El día catorce (14) de mayo del año dos mil veinticinco (2025) a las diez horas (10:00) se llevó a cabo en las oficinas del Instituto Electoral de Coahuila, acto protocolario de Entrega por motivo de la </a:t>
            </a:r>
            <a:r>
              <a:rPr lang="es-MX" sz="1200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Readscripción de Área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del que la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es-MX" sz="1200" b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Azalia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Ma. Teresa Lujano Diaz, en su carácter de Coordinadora General Jurídica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y de la designación de que fue objeto el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Gustavo Adolfo Rangel Ramírez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Coordinador General Jurídico,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por parte del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Gerardo Blanco Guerra, Secretario Ejecutivo del Instituto Electoral de Coahuila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para ocupar la titularidad del cargo mencionado.</a:t>
            </a:r>
            <a:endParaRPr lang="es-MX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spcBef>
                <a:spcPts val="0"/>
              </a:spcBef>
            </a:pP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MX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SzPts val="1100"/>
              <a:buFont typeface="Cambria" panose="02040503050406030204" pitchFamily="18" charset="0"/>
              <a:buChar char="-"/>
            </a:pP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El día catorce (14) de mayo del año dos mil veinticinco (2025) a las diez horas con treinta minutos (10:30) se llevó a cabo en las oficinas del Instituto Electoral de Coahuila, acto protocolario de Entrega por motivo del </a:t>
            </a:r>
            <a:r>
              <a:rPr lang="es-MX" sz="1200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Cambio de Puesto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del que el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Gustavo Adolfo Rangel Ramírez, en su carácter de Oficial Electoral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y de la designación de que fue objeto el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Juan Pablo Vázquez Rivera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Encargado de despacho de la Oficialía Electoral,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por parte del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Consejo General del Instituto Electoral de Coahuila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para ocupar la titularidad del cargo mencionado.</a:t>
            </a:r>
            <a:endParaRPr lang="es-MX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spcBef>
                <a:spcPts val="0"/>
              </a:spcBef>
            </a:pP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MX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SzPts val="1100"/>
              <a:buFont typeface="Cambria" panose="02040503050406030204" pitchFamily="18" charset="0"/>
              <a:buChar char="-"/>
            </a:pP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El día quince (15) de mayo del año dos mil veinticinco (2025) a las diez horas (10:00) se llevó a cabo en las oficinas del Instituto Electoral de Coahuila, acto protocolario de Entrega por motivo de la </a:t>
            </a:r>
            <a:r>
              <a:rPr lang="es-MX" sz="1200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Cambio de Puesto de Área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del que el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Mario Alberto Flores Bazaldua, en su carácter de Coordinador de Adquisiciones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y de la designación de que fue objeto la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María Guadalupe Narro Barrios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Coordinadora de Adquisiciones, 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por parte del </a:t>
            </a:r>
            <a:r>
              <a:rPr lang="es-MX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Gerardo Blanco Guerra, Secretario Ejecutivo del Instituto Electoral de Coahuila</a:t>
            </a:r>
            <a:r>
              <a:rPr lang="es-MX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para ocupar la titularidad del cargo mencionado.</a:t>
            </a:r>
            <a:endParaRPr lang="es-MX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s-MX" sz="10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075C1698-EAA3-0B42-749C-27C4BB7F767D}"/>
              </a:ext>
            </a:extLst>
          </p:cNvPr>
          <p:cNvGrpSpPr/>
          <p:nvPr/>
        </p:nvGrpSpPr>
        <p:grpSpPr>
          <a:xfrm>
            <a:off x="5388671" y="154941"/>
            <a:ext cx="2708684" cy="1385191"/>
            <a:chOff x="7820286" y="962700"/>
            <a:chExt cx="3951804" cy="945020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BC10B090-50DA-0806-1C2E-89138D8F8469}"/>
                </a:ext>
              </a:extLst>
            </p:cNvPr>
            <p:cNvSpPr/>
            <p:nvPr/>
          </p:nvSpPr>
          <p:spPr>
            <a:xfrm>
              <a:off x="7820286" y="962700"/>
              <a:ext cx="3749284" cy="69291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pPr algn="just"/>
              <a:r>
                <a:rPr lang="es-MX" sz="1200" b="1" dirty="0">
                  <a:solidFill>
                    <a:srgbClr val="6F0579"/>
                  </a:solidFill>
                </a:rPr>
                <a:t>31/Mayo/2025</a:t>
              </a:r>
            </a:p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pPr algn="just"/>
              <a:r>
                <a:rPr lang="es-MX" sz="1200" b="1" dirty="0">
                  <a:solidFill>
                    <a:srgbClr val="6F0579"/>
                  </a:solidFill>
                </a:rPr>
                <a:t>01 al 31 de Mayo de 2025 </a:t>
              </a:r>
            </a:p>
            <a:p>
              <a:pPr algn="just"/>
              <a:endParaRPr lang="es-MX" sz="1200" b="1" dirty="0">
                <a:solidFill>
                  <a:srgbClr val="6F0579"/>
                </a:solidFill>
              </a:endParaRP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846EECA9-04A6-BE65-513A-A91B15A9C7C7}"/>
                </a:ext>
              </a:extLst>
            </p:cNvPr>
            <p:cNvSpPr/>
            <p:nvPr/>
          </p:nvSpPr>
          <p:spPr>
            <a:xfrm>
              <a:off x="7820286" y="1466773"/>
              <a:ext cx="3951804" cy="4409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 </a:t>
              </a:r>
            </a:p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41558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701</Words>
  <Application>Microsoft Office PowerPoint</Application>
  <PresentationFormat>Panorámica</PresentationFormat>
  <Paragraphs>30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Cambria</vt:lpstr>
      <vt:lpstr>Tema de Office</vt:lpstr>
      <vt:lpstr>Artículo 21, fracción XXXII. 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Transparencia Laptop</cp:lastModifiedBy>
  <cp:revision>74</cp:revision>
  <dcterms:created xsi:type="dcterms:W3CDTF">2018-06-11T17:30:58Z</dcterms:created>
  <dcterms:modified xsi:type="dcterms:W3CDTF">2025-06-04T02:25:59Z</dcterms:modified>
</cp:coreProperties>
</file>